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Roboto Medium"/>
      <p:regular r:id="rId16"/>
    </p:embeddedFon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129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Study Buddy Finder: Connecting Students for Smarter Collaborative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7657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Study Buddy Finder is an innovative application built by students for the Hackathon Code Red, designed to intelligently connect students based on courses and study preferences, fostering a dynamic environment for collaborative learning.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13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 Genesis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50245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Born at Hackathon Code Red: Innovation by Students, for Students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4260175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4494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Rapid Development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98502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Developed during a high-stakes hackathon environment fostering rapid creativity.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4260175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4494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Intelligent Connection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498502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to intelligently connect students based on courses and study preferences.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4260175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4568" y="4494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Collaborative Success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4568" y="498502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Aimed to transform isolated study into collaborative success.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404" y="446603"/>
            <a:ext cx="2192536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Addressing a Core Need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568404" y="862727"/>
            <a:ext cx="11185088" cy="507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Challenge: Students Struggle to Find Ideal Study Partners</a:t>
            </a:r>
            <a:endParaRPr lang="en-US" sz="3150" dirty="0"/>
          </a:p>
        </p:txBody>
      </p:sp>
      <p:sp>
        <p:nvSpPr>
          <p:cNvPr id="4" name="Text 2"/>
          <p:cNvSpPr/>
          <p:nvPr/>
        </p:nvSpPr>
        <p:spPr>
          <a:xfrm>
            <a:off x="568404" y="1759863"/>
            <a:ext cx="6548676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students face difficulty locating peers with matching courses and compatible study habits.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68404" y="2425541"/>
            <a:ext cx="6548676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methods are inefficient and often lead to missed learning opportunities.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68404" y="2831425"/>
            <a:ext cx="6548676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Study Buddy Finder addresses this gap with smart, personalized matching.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68404" y="3237309"/>
            <a:ext cx="6548676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they also find difficult to manage their time table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68404" y="3643193"/>
            <a:ext cx="6548676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resources provided are vast and need management</a:t>
            </a:r>
            <a:endParaRPr lang="en-US" sz="12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0940" y="1796415"/>
            <a:ext cx="6548676" cy="65486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8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Core Functionality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16991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How Study Buddy Finder Works: Intelligent Matching Engine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927634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740819" y="40551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20604" y="48348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Data-Driven Matching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0604" y="5325308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course enrollment data and user-input study preferences to find optimal matches.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98031" y="3927634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145060" y="40551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424845" y="48348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Flexible Sessions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24845" y="5325308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Incorporates location proximity and availability for practical meetups or virtual sessions.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02272" y="3927634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549301" y="40551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9829086" y="4834890"/>
            <a:ext cx="33818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Integrated Communication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29086" y="5325308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multi-modal communication: chat, voice, and scheduling tools.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49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Innovation at its Core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666048"/>
            <a:ext cx="112019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Cutting-Edge Technology Behind the Scenes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14988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565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Seamless UI/UX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05587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with React and modern frontend frameworks for seamless user experience.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714988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565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AI-Powered Backend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05587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 powered by AI and APIs such as GitHub Copilot and Microsoft Azure Speech Services.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714988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565452"/>
            <a:ext cx="2984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Voice-Activated Mentor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05587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Voice-activated AI mentor features enable interactive, personalized study support.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2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User Journey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834045"/>
            <a:ext cx="125272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User Experience: From Sign-Up to Study Sessions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882985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882985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1402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Easy Onboarding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63069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 onboarding: specify courses, study preferences, and availability.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882985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882985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4140279"/>
            <a:ext cx="32284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Smart Recommendations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63069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Intelligent recommendations connect students with compatible peers nearby or online.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882985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882985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41402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Interactive Tools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463069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tools include personalized quizzes, real-time feedback, and animated avatars.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1719"/>
            <a:ext cx="32538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Ensuring Trust and Safety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90286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Overcoming Challenges: Data Privacy and User Safety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46605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Location data anonymized to protect user privacy.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027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Plans to implement reporting and review systems to maintain safe, quality interactions.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449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 roadmap includes tutor training modules and global accessibility expansion.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5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Vision for Tomorrow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05644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Future of Study Buddy Finder: Scaling Collaborative Learning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814167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9482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Global Reach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43865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Expanding multi-language support for global student communities.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814167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9482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Personalized Learning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43865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Integrating AI-driven personalized study plans and progress tracking.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814167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948238"/>
            <a:ext cx="2961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Academic Partnerships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438656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Partnering with educational institutions to embed Study Buddy Finder in campus ecosystems.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Join the Movement: Empower Students to Learn Together, Smarter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Study Buddy Finder is more than an app—it’s a community catalyst for academic success. Together, we can break down barriers to collaboration and unlock every student’s potential. Let’s build the future of learning—one study buddy at a time!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2025-07-29T08:45:09Z</dcterms:created>
  <dcterms:modified xsi:type="dcterms:W3CDTF">2025-07-29T08:45:09Z</dcterms:modified>
</cp:coreProperties>
</file>